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</p:sldMasterIdLst>
  <p:notesMasterIdLst>
    <p:notesMasterId r:id="rId11"/>
  </p:notesMasterIdLst>
  <p:sldIdLst>
    <p:sldId id="346" r:id="rId6"/>
    <p:sldId id="3555" r:id="rId7"/>
    <p:sldId id="2147474436" r:id="rId8"/>
    <p:sldId id="483" r:id="rId9"/>
    <p:sldId id="2147474435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48063D-BD06-063B-5E6F-C5BAF35065E7}" name="Baysse, Johanna" initials="BJ" userId="S::johanna_baysse@motionpictures.org::f9913389-9627-41d6-8db5-09cb2e9f5ade" providerId="AD"/>
  <p188:author id="{D82FAA42-BA00-D866-0D91-F99556D19E38}" name="Mercuriadi, Christina" initials="" userId="S::Christina_Mercuriadi@motionpictures.org::e4d596e3-5f1a-4ded-8f8b-173cb7b5e575" providerId="AD"/>
  <p188:author id="{5166DACC-CFED-5AA4-C2F3-35D514CCB9EA}" name="Smith, Rebecca" initials="" userId="S::Rebecca_Smith@motionpictures.org::cb3aca69-c1ab-4112-8348-6a2651255960" providerId="AD"/>
  <p188:author id="{9A7140D9-499C-E73B-8BED-D0B4CE5D3AFA}" name="Baysse, Johanna" initials="BJ" userId="S::Johanna_Baysse@motionpictures.org::f9913389-9627-41d6-8db5-09cb2e9f5ade" providerId="AD"/>
  <p188:author id="{CC7EECDD-4EB4-9DDC-BE5E-8D72083C77B1}" name="Smith, Rebecca" initials="SR" userId="S::rebecca_smith@motionpictures.org::cb3aca69-c1ab-4112-8348-6a26512559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uriadi, Christina" initials="" lastIdx="1" clrIdx="0">
    <p:extLst>
      <p:ext uri="{19B8F6BF-5375-455C-9EA6-DF929625EA0E}">
        <p15:presenceInfo xmlns:p15="http://schemas.microsoft.com/office/powerpoint/2012/main" userId="S::Christina_Mercuriadi@motionpictures.org::e4d596e3-5f1a-4ded-8f8b-173cb7b5e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4598D-7CC4-4369-9E36-20BB27062B48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782E9058-1D4C-48F4-9295-1B8737DD296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Times New Roman"/>
            </a:rPr>
            <a:t>High Risk</a:t>
          </a:r>
          <a:endParaRPr lang="en-GB" b="1" dirty="0"/>
        </a:p>
      </dgm:t>
    </dgm:pt>
    <dgm:pt modelId="{6EDD771B-027B-4E54-B5C7-AFBEAD181411}" type="parTrans" cxnId="{5073F609-5989-42EE-9B6E-83F4E6194551}">
      <dgm:prSet/>
      <dgm:spPr/>
      <dgm:t>
        <a:bodyPr/>
        <a:lstStyle/>
        <a:p>
          <a:endParaRPr lang="en-GB"/>
        </a:p>
      </dgm:t>
    </dgm:pt>
    <dgm:pt modelId="{7C6D779E-0E0E-4E79-8A62-20CB099A1F39}" type="sibTrans" cxnId="{5073F609-5989-42EE-9B6E-83F4E6194551}">
      <dgm:prSet/>
      <dgm:spPr/>
      <dgm:t>
        <a:bodyPr/>
        <a:lstStyle/>
        <a:p>
          <a:endParaRPr lang="en-GB"/>
        </a:p>
      </dgm:t>
    </dgm:pt>
    <dgm:pt modelId="{515AF2FD-9108-4E7D-A3B4-1318407401D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Aptos"/>
              <a:ea typeface="Aptos" panose="020B0004020202020204" pitchFamily="34" charset="0"/>
              <a:cs typeface="Times New Roman"/>
            </a:rPr>
            <a:t>High Investment</a:t>
          </a:r>
          <a:endParaRPr lang="en-GB" b="1" dirty="0"/>
        </a:p>
      </dgm:t>
    </dgm:pt>
    <dgm:pt modelId="{DD6DFC1F-C483-4D20-B5A0-D626BC08AFA1}" type="parTrans" cxnId="{D5152DAE-C712-43E0-897A-525FD3B09F5F}">
      <dgm:prSet/>
      <dgm:spPr/>
      <dgm:t>
        <a:bodyPr/>
        <a:lstStyle/>
        <a:p>
          <a:endParaRPr lang="en-GB"/>
        </a:p>
      </dgm:t>
    </dgm:pt>
    <dgm:pt modelId="{13D8529E-23E4-471F-982A-DBCAC0D97CB7}" type="sibTrans" cxnId="{D5152DAE-C712-43E0-897A-525FD3B09F5F}">
      <dgm:prSet/>
      <dgm:spPr/>
      <dgm:t>
        <a:bodyPr/>
        <a:lstStyle/>
        <a:p>
          <a:endParaRPr lang="en-GB"/>
        </a:p>
      </dgm:t>
    </dgm:pt>
    <dgm:pt modelId="{1E7667B9-AE29-4A4B-B7D0-2C8F5C359497}" type="pres">
      <dgm:prSet presAssocID="{BDB4598D-7CC4-4369-9E36-20BB27062B48}" presName="Name0" presStyleCnt="0">
        <dgm:presLayoutVars>
          <dgm:chMax/>
          <dgm:chPref/>
          <dgm:dir/>
        </dgm:presLayoutVars>
      </dgm:prSet>
      <dgm:spPr/>
    </dgm:pt>
    <dgm:pt modelId="{84A9F15C-B8C7-4E4B-B721-E33457ED014B}" type="pres">
      <dgm:prSet presAssocID="{782E9058-1D4C-48F4-9295-1B8737DD2963}" presName="parenttextcomposite" presStyleCnt="0"/>
      <dgm:spPr/>
    </dgm:pt>
    <dgm:pt modelId="{BC567A71-9254-4021-A0A2-147F0972E768}" type="pres">
      <dgm:prSet presAssocID="{782E9058-1D4C-48F4-9295-1B8737DD2963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F7F47456-EAD1-4EDF-9641-43619D53FCE7}" type="pres">
      <dgm:prSet presAssocID="{782E9058-1D4C-48F4-9295-1B8737DD2963}" presName="parallelogramComposite" presStyleCnt="0"/>
      <dgm:spPr/>
    </dgm:pt>
    <dgm:pt modelId="{D0B795CE-4425-4F53-8C49-AB8B756117DA}" type="pres">
      <dgm:prSet presAssocID="{782E9058-1D4C-48F4-9295-1B8737DD2963}" presName="parallelogram1" presStyleLbl="alignNode1" presStyleIdx="0" presStyleCnt="14"/>
      <dgm:spPr/>
    </dgm:pt>
    <dgm:pt modelId="{74F75B5C-8B17-4DE7-AA1F-A4509609F5E0}" type="pres">
      <dgm:prSet presAssocID="{782E9058-1D4C-48F4-9295-1B8737DD2963}" presName="parallelogram2" presStyleLbl="alignNode1" presStyleIdx="1" presStyleCnt="14"/>
      <dgm:spPr/>
    </dgm:pt>
    <dgm:pt modelId="{CE72CB3B-5300-45AE-8F0D-219CBF23DF39}" type="pres">
      <dgm:prSet presAssocID="{782E9058-1D4C-48F4-9295-1B8737DD2963}" presName="parallelogram3" presStyleLbl="alignNode1" presStyleIdx="2" presStyleCnt="14"/>
      <dgm:spPr/>
    </dgm:pt>
    <dgm:pt modelId="{B1F132F7-08AA-4585-936D-EDC5FFE61A14}" type="pres">
      <dgm:prSet presAssocID="{782E9058-1D4C-48F4-9295-1B8737DD2963}" presName="parallelogram4" presStyleLbl="alignNode1" presStyleIdx="3" presStyleCnt="14"/>
      <dgm:spPr/>
    </dgm:pt>
    <dgm:pt modelId="{AABDDFAF-98ED-42AF-AA50-EE7B689C7552}" type="pres">
      <dgm:prSet presAssocID="{782E9058-1D4C-48F4-9295-1B8737DD2963}" presName="parallelogram5" presStyleLbl="alignNode1" presStyleIdx="4" presStyleCnt="14"/>
      <dgm:spPr/>
    </dgm:pt>
    <dgm:pt modelId="{FBEE5D3B-4EFA-498F-9B07-B27EB2933BB6}" type="pres">
      <dgm:prSet presAssocID="{782E9058-1D4C-48F4-9295-1B8737DD2963}" presName="parallelogram6" presStyleLbl="alignNode1" presStyleIdx="5" presStyleCnt="14"/>
      <dgm:spPr/>
    </dgm:pt>
    <dgm:pt modelId="{EF4BBDBF-3FAC-46A2-BA0C-8D521D85D586}" type="pres">
      <dgm:prSet presAssocID="{782E9058-1D4C-48F4-9295-1B8737DD2963}" presName="parallelogram7" presStyleLbl="alignNode1" presStyleIdx="6" presStyleCnt="14"/>
      <dgm:spPr/>
    </dgm:pt>
    <dgm:pt modelId="{776680F8-4E2F-4059-AA40-A7A0AA51FB27}" type="pres">
      <dgm:prSet presAssocID="{7C6D779E-0E0E-4E79-8A62-20CB099A1F39}" presName="sibTrans" presStyleCnt="0"/>
      <dgm:spPr/>
    </dgm:pt>
    <dgm:pt modelId="{654921C1-CD56-49E6-8AC4-37A583A15E1E}" type="pres">
      <dgm:prSet presAssocID="{515AF2FD-9108-4E7D-A3B4-1318407401D7}" presName="parenttextcomposite" presStyleCnt="0"/>
      <dgm:spPr/>
    </dgm:pt>
    <dgm:pt modelId="{E58F7520-2E03-4346-9A7B-C047FABF197E}" type="pres">
      <dgm:prSet presAssocID="{515AF2FD-9108-4E7D-A3B4-1318407401D7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17660D63-3374-405B-9E0A-EC02EFCD68F9}" type="pres">
      <dgm:prSet presAssocID="{515AF2FD-9108-4E7D-A3B4-1318407401D7}" presName="parallelogramComposite" presStyleCnt="0"/>
      <dgm:spPr/>
    </dgm:pt>
    <dgm:pt modelId="{598D8F5F-8EE7-48E7-B086-17FD52704ABC}" type="pres">
      <dgm:prSet presAssocID="{515AF2FD-9108-4E7D-A3B4-1318407401D7}" presName="parallelogram1" presStyleLbl="alignNode1" presStyleIdx="7" presStyleCnt="14"/>
      <dgm:spPr/>
    </dgm:pt>
    <dgm:pt modelId="{DDB5078D-4CEB-4D37-B5D0-FDAD9EEE0B43}" type="pres">
      <dgm:prSet presAssocID="{515AF2FD-9108-4E7D-A3B4-1318407401D7}" presName="parallelogram2" presStyleLbl="alignNode1" presStyleIdx="8" presStyleCnt="14"/>
      <dgm:spPr/>
    </dgm:pt>
    <dgm:pt modelId="{3EE09F02-3068-42A8-861B-E910579BDC21}" type="pres">
      <dgm:prSet presAssocID="{515AF2FD-9108-4E7D-A3B4-1318407401D7}" presName="parallelogram3" presStyleLbl="alignNode1" presStyleIdx="9" presStyleCnt="14"/>
      <dgm:spPr/>
    </dgm:pt>
    <dgm:pt modelId="{555FED39-581B-4DD8-B8CC-95AF0EEDC62D}" type="pres">
      <dgm:prSet presAssocID="{515AF2FD-9108-4E7D-A3B4-1318407401D7}" presName="parallelogram4" presStyleLbl="alignNode1" presStyleIdx="10" presStyleCnt="14"/>
      <dgm:spPr/>
    </dgm:pt>
    <dgm:pt modelId="{21ACDAD4-330F-4DEF-8BB8-7D599C6839DA}" type="pres">
      <dgm:prSet presAssocID="{515AF2FD-9108-4E7D-A3B4-1318407401D7}" presName="parallelogram5" presStyleLbl="alignNode1" presStyleIdx="11" presStyleCnt="14"/>
      <dgm:spPr/>
    </dgm:pt>
    <dgm:pt modelId="{4D5491A3-B687-4220-9C9D-3DBFD82804AE}" type="pres">
      <dgm:prSet presAssocID="{515AF2FD-9108-4E7D-A3B4-1318407401D7}" presName="parallelogram6" presStyleLbl="alignNode1" presStyleIdx="12" presStyleCnt="14"/>
      <dgm:spPr/>
    </dgm:pt>
    <dgm:pt modelId="{D5F7342C-EC6D-43C6-8946-A1835BC22258}" type="pres">
      <dgm:prSet presAssocID="{515AF2FD-9108-4E7D-A3B4-1318407401D7}" presName="parallelogram7" presStyleLbl="alignNode1" presStyleIdx="13" presStyleCnt="14"/>
      <dgm:spPr/>
    </dgm:pt>
  </dgm:ptLst>
  <dgm:cxnLst>
    <dgm:cxn modelId="{5073F609-5989-42EE-9B6E-83F4E6194551}" srcId="{BDB4598D-7CC4-4369-9E36-20BB27062B48}" destId="{782E9058-1D4C-48F4-9295-1B8737DD2963}" srcOrd="0" destOrd="0" parTransId="{6EDD771B-027B-4E54-B5C7-AFBEAD181411}" sibTransId="{7C6D779E-0E0E-4E79-8A62-20CB099A1F39}"/>
    <dgm:cxn modelId="{E1A82713-CBAD-4F03-AC03-0558AD746962}" type="presOf" srcId="{515AF2FD-9108-4E7D-A3B4-1318407401D7}" destId="{E58F7520-2E03-4346-9A7B-C047FABF197E}" srcOrd="0" destOrd="0" presId="urn:microsoft.com/office/officeart/2008/layout/VerticalAccentList"/>
    <dgm:cxn modelId="{3E4C462D-770A-45AE-8A8D-341533B89097}" type="presOf" srcId="{782E9058-1D4C-48F4-9295-1B8737DD2963}" destId="{BC567A71-9254-4021-A0A2-147F0972E768}" srcOrd="0" destOrd="0" presId="urn:microsoft.com/office/officeart/2008/layout/VerticalAccentList"/>
    <dgm:cxn modelId="{D5152DAE-C712-43E0-897A-525FD3B09F5F}" srcId="{BDB4598D-7CC4-4369-9E36-20BB27062B48}" destId="{515AF2FD-9108-4E7D-A3B4-1318407401D7}" srcOrd="1" destOrd="0" parTransId="{DD6DFC1F-C483-4D20-B5A0-D626BC08AFA1}" sibTransId="{13D8529E-23E4-471F-982A-DBCAC0D97CB7}"/>
    <dgm:cxn modelId="{67FD9EF3-5D33-4CE3-8EF3-49C60A46D183}" type="presOf" srcId="{BDB4598D-7CC4-4369-9E36-20BB27062B48}" destId="{1E7667B9-AE29-4A4B-B7D0-2C8F5C359497}" srcOrd="0" destOrd="0" presId="urn:microsoft.com/office/officeart/2008/layout/VerticalAccentList"/>
    <dgm:cxn modelId="{5C2359E8-F78B-4A43-805A-5BFF94128F9A}" type="presParOf" srcId="{1E7667B9-AE29-4A4B-B7D0-2C8F5C359497}" destId="{84A9F15C-B8C7-4E4B-B721-E33457ED014B}" srcOrd="0" destOrd="0" presId="urn:microsoft.com/office/officeart/2008/layout/VerticalAccentList"/>
    <dgm:cxn modelId="{158F85D7-8092-4747-8ADD-235DAF0F46E0}" type="presParOf" srcId="{84A9F15C-B8C7-4E4B-B721-E33457ED014B}" destId="{BC567A71-9254-4021-A0A2-147F0972E768}" srcOrd="0" destOrd="0" presId="urn:microsoft.com/office/officeart/2008/layout/VerticalAccentList"/>
    <dgm:cxn modelId="{39296329-4343-4936-98A0-4570844DC9E9}" type="presParOf" srcId="{1E7667B9-AE29-4A4B-B7D0-2C8F5C359497}" destId="{F7F47456-EAD1-4EDF-9641-43619D53FCE7}" srcOrd="1" destOrd="0" presId="urn:microsoft.com/office/officeart/2008/layout/VerticalAccentList"/>
    <dgm:cxn modelId="{03706A14-FBE5-4B2E-893A-B4F262C00E8B}" type="presParOf" srcId="{F7F47456-EAD1-4EDF-9641-43619D53FCE7}" destId="{D0B795CE-4425-4F53-8C49-AB8B756117DA}" srcOrd="0" destOrd="0" presId="urn:microsoft.com/office/officeart/2008/layout/VerticalAccentList"/>
    <dgm:cxn modelId="{82FB5355-F2FF-45BF-B42A-05CF52A71B94}" type="presParOf" srcId="{F7F47456-EAD1-4EDF-9641-43619D53FCE7}" destId="{74F75B5C-8B17-4DE7-AA1F-A4509609F5E0}" srcOrd="1" destOrd="0" presId="urn:microsoft.com/office/officeart/2008/layout/VerticalAccentList"/>
    <dgm:cxn modelId="{CC606E5A-2097-495D-BECC-A736AFD43969}" type="presParOf" srcId="{F7F47456-EAD1-4EDF-9641-43619D53FCE7}" destId="{CE72CB3B-5300-45AE-8F0D-219CBF23DF39}" srcOrd="2" destOrd="0" presId="urn:microsoft.com/office/officeart/2008/layout/VerticalAccentList"/>
    <dgm:cxn modelId="{F5BF8999-C278-4383-8DED-2105422503A6}" type="presParOf" srcId="{F7F47456-EAD1-4EDF-9641-43619D53FCE7}" destId="{B1F132F7-08AA-4585-936D-EDC5FFE61A14}" srcOrd="3" destOrd="0" presId="urn:microsoft.com/office/officeart/2008/layout/VerticalAccentList"/>
    <dgm:cxn modelId="{4910D8A8-5D2B-4D0A-A996-8AB5CA6B8FAF}" type="presParOf" srcId="{F7F47456-EAD1-4EDF-9641-43619D53FCE7}" destId="{AABDDFAF-98ED-42AF-AA50-EE7B689C7552}" srcOrd="4" destOrd="0" presId="urn:microsoft.com/office/officeart/2008/layout/VerticalAccentList"/>
    <dgm:cxn modelId="{B9671B15-C2BC-4DDB-BF69-D481D97D6EA2}" type="presParOf" srcId="{F7F47456-EAD1-4EDF-9641-43619D53FCE7}" destId="{FBEE5D3B-4EFA-498F-9B07-B27EB2933BB6}" srcOrd="5" destOrd="0" presId="urn:microsoft.com/office/officeart/2008/layout/VerticalAccentList"/>
    <dgm:cxn modelId="{9A9C2452-EBE0-4083-85D8-CD5B33F6E4E1}" type="presParOf" srcId="{F7F47456-EAD1-4EDF-9641-43619D53FCE7}" destId="{EF4BBDBF-3FAC-46A2-BA0C-8D521D85D586}" srcOrd="6" destOrd="0" presId="urn:microsoft.com/office/officeart/2008/layout/VerticalAccentList"/>
    <dgm:cxn modelId="{1F11852C-D2F0-446B-B098-996D5A945DEB}" type="presParOf" srcId="{1E7667B9-AE29-4A4B-B7D0-2C8F5C359497}" destId="{776680F8-4E2F-4059-AA40-A7A0AA51FB27}" srcOrd="2" destOrd="0" presId="urn:microsoft.com/office/officeart/2008/layout/VerticalAccentList"/>
    <dgm:cxn modelId="{6D4601F1-15CC-4A92-ADDE-504932CD5768}" type="presParOf" srcId="{1E7667B9-AE29-4A4B-B7D0-2C8F5C359497}" destId="{654921C1-CD56-49E6-8AC4-37A583A15E1E}" srcOrd="3" destOrd="0" presId="urn:microsoft.com/office/officeart/2008/layout/VerticalAccentList"/>
    <dgm:cxn modelId="{DCDF086F-ABEE-4FAD-9BC1-A36E309A6184}" type="presParOf" srcId="{654921C1-CD56-49E6-8AC4-37A583A15E1E}" destId="{E58F7520-2E03-4346-9A7B-C047FABF197E}" srcOrd="0" destOrd="0" presId="urn:microsoft.com/office/officeart/2008/layout/VerticalAccentList"/>
    <dgm:cxn modelId="{A4619585-4F79-40CF-B4D2-948330F65804}" type="presParOf" srcId="{1E7667B9-AE29-4A4B-B7D0-2C8F5C359497}" destId="{17660D63-3374-405B-9E0A-EC02EFCD68F9}" srcOrd="4" destOrd="0" presId="urn:microsoft.com/office/officeart/2008/layout/VerticalAccentList"/>
    <dgm:cxn modelId="{A21F0094-D940-4544-92E8-77EF65DBE0C4}" type="presParOf" srcId="{17660D63-3374-405B-9E0A-EC02EFCD68F9}" destId="{598D8F5F-8EE7-48E7-B086-17FD52704ABC}" srcOrd="0" destOrd="0" presId="urn:microsoft.com/office/officeart/2008/layout/VerticalAccentList"/>
    <dgm:cxn modelId="{07BCF9F8-53A4-4D67-8A77-2244AE3E7305}" type="presParOf" srcId="{17660D63-3374-405B-9E0A-EC02EFCD68F9}" destId="{DDB5078D-4CEB-4D37-B5D0-FDAD9EEE0B43}" srcOrd="1" destOrd="0" presId="urn:microsoft.com/office/officeart/2008/layout/VerticalAccentList"/>
    <dgm:cxn modelId="{B2AAC511-6ADE-4280-A825-89567FB303AE}" type="presParOf" srcId="{17660D63-3374-405B-9E0A-EC02EFCD68F9}" destId="{3EE09F02-3068-42A8-861B-E910579BDC21}" srcOrd="2" destOrd="0" presId="urn:microsoft.com/office/officeart/2008/layout/VerticalAccentList"/>
    <dgm:cxn modelId="{36B127BA-7B6C-4DD4-A20D-2519B5A20B20}" type="presParOf" srcId="{17660D63-3374-405B-9E0A-EC02EFCD68F9}" destId="{555FED39-581B-4DD8-B8CC-95AF0EEDC62D}" srcOrd="3" destOrd="0" presId="urn:microsoft.com/office/officeart/2008/layout/VerticalAccentList"/>
    <dgm:cxn modelId="{9AB06C28-6858-4A12-A185-BDC990595670}" type="presParOf" srcId="{17660D63-3374-405B-9E0A-EC02EFCD68F9}" destId="{21ACDAD4-330F-4DEF-8BB8-7D599C6839DA}" srcOrd="4" destOrd="0" presId="urn:microsoft.com/office/officeart/2008/layout/VerticalAccentList"/>
    <dgm:cxn modelId="{094E042D-281B-4904-8BC8-0D94501F22D9}" type="presParOf" srcId="{17660D63-3374-405B-9E0A-EC02EFCD68F9}" destId="{4D5491A3-B687-4220-9C9D-3DBFD82804AE}" srcOrd="5" destOrd="0" presId="urn:microsoft.com/office/officeart/2008/layout/VerticalAccentList"/>
    <dgm:cxn modelId="{73C26587-6C31-43AD-A33E-161680B2A44A}" type="presParOf" srcId="{17660D63-3374-405B-9E0A-EC02EFCD68F9}" destId="{D5F7342C-EC6D-43C6-8946-A1835BC2225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BC000-1D58-40F6-BE3D-0D4C850E27A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BE"/>
        </a:p>
      </dgm:t>
    </dgm:pt>
    <dgm:pt modelId="{11EA784B-042A-4F95-BA32-2CBFEDE46E2E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US" b="1" dirty="0" err="1">
              <a:solidFill>
                <a:schemeClr val="bg1"/>
              </a:solidFill>
              <a:latin typeface="Aptos"/>
            </a:rPr>
            <a:t>Authorise</a:t>
          </a:r>
          <a:r>
            <a:rPr lang="en-US" b="1" dirty="0">
              <a:solidFill>
                <a:schemeClr val="bg1"/>
              </a:solidFill>
              <a:latin typeface="Aptos"/>
            </a:rPr>
            <a:t> or Prohibit</a:t>
          </a:r>
          <a:endParaRPr lang="en-BE" dirty="0">
            <a:solidFill>
              <a:schemeClr val="bg1"/>
            </a:solidFill>
            <a:latin typeface="Aptos"/>
            <a:ea typeface="+mn-ea"/>
            <a:cs typeface="+mn-cs"/>
          </a:endParaRPr>
        </a:p>
      </dgm:t>
    </dgm:pt>
    <dgm:pt modelId="{4398AD1B-1D46-494E-ABCD-0F2AEB536E04}" type="parTrans" cxnId="{8D9F1797-AC6F-4066-9FBF-3F352248D7DC}">
      <dgm:prSet/>
      <dgm:spPr/>
      <dgm:t>
        <a:bodyPr/>
        <a:lstStyle/>
        <a:p>
          <a:endParaRPr lang="en-BE"/>
        </a:p>
      </dgm:t>
    </dgm:pt>
    <dgm:pt modelId="{797C5372-C90A-4335-8C69-34412DA6CC06}" type="sibTrans" cxnId="{8D9F1797-AC6F-4066-9FBF-3F352248D7DC}">
      <dgm:prSet/>
      <dgm:spPr/>
      <dgm:t>
        <a:bodyPr/>
        <a:lstStyle/>
        <a:p>
          <a:endParaRPr lang="en-BE"/>
        </a:p>
      </dgm:t>
    </dgm:pt>
    <dgm:pt modelId="{65DD0A9A-CFBF-4BDE-BDB8-CDFB3F2395E0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US" b="1" dirty="0">
              <a:solidFill>
                <a:schemeClr val="bg1"/>
              </a:solidFill>
              <a:latin typeface="Aptos"/>
            </a:rPr>
            <a:t>Means of fostering and rewarding human creativity</a:t>
          </a:r>
          <a:endParaRPr lang="en-BE" dirty="0">
            <a:solidFill>
              <a:schemeClr val="bg1"/>
            </a:solidFill>
            <a:latin typeface="Aptos"/>
            <a:ea typeface="+mn-ea"/>
            <a:cs typeface="+mn-cs"/>
          </a:endParaRPr>
        </a:p>
      </dgm:t>
    </dgm:pt>
    <dgm:pt modelId="{3800A3CC-8A97-4D83-B718-AA634954D793}" type="parTrans" cxnId="{E17A5FF3-FE51-4A67-B346-FE30589F56F0}">
      <dgm:prSet/>
      <dgm:spPr/>
      <dgm:t>
        <a:bodyPr/>
        <a:lstStyle/>
        <a:p>
          <a:endParaRPr lang="en-BE"/>
        </a:p>
      </dgm:t>
    </dgm:pt>
    <dgm:pt modelId="{5A72BF55-4D98-462D-88A1-E6F80C804397}" type="sibTrans" cxnId="{E17A5FF3-FE51-4A67-B346-FE30589F56F0}">
      <dgm:prSet/>
      <dgm:spPr/>
      <dgm:t>
        <a:bodyPr/>
        <a:lstStyle/>
        <a:p>
          <a:endParaRPr lang="en-BE"/>
        </a:p>
      </dgm:t>
    </dgm:pt>
    <dgm:pt modelId="{20458527-EB88-4623-804F-D3BCD01ED609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US" b="1" dirty="0">
              <a:solidFill>
                <a:schemeClr val="bg1"/>
              </a:solidFill>
              <a:latin typeface="Aptos"/>
            </a:rPr>
            <a:t>Direct licensing: cornerstone of audiovisual content creation and exploitation</a:t>
          </a:r>
          <a:endParaRPr lang="en-BE" dirty="0">
            <a:solidFill>
              <a:schemeClr val="bg1"/>
            </a:solidFill>
            <a:latin typeface="Aptos"/>
            <a:ea typeface="+mn-ea"/>
            <a:cs typeface="+mn-cs"/>
          </a:endParaRPr>
        </a:p>
      </dgm:t>
    </dgm:pt>
    <dgm:pt modelId="{9F82A039-CD6E-4207-811F-F209ED55EE9E}" type="parTrans" cxnId="{66619991-D253-489D-83B8-F1FAD0787F38}">
      <dgm:prSet/>
      <dgm:spPr/>
      <dgm:t>
        <a:bodyPr/>
        <a:lstStyle/>
        <a:p>
          <a:endParaRPr lang="en-BE"/>
        </a:p>
      </dgm:t>
    </dgm:pt>
    <dgm:pt modelId="{13519471-A0BA-450E-B798-A35C42BCB54E}" type="sibTrans" cxnId="{66619991-D253-489D-83B8-F1FAD0787F38}">
      <dgm:prSet/>
      <dgm:spPr/>
      <dgm:t>
        <a:bodyPr/>
        <a:lstStyle/>
        <a:p>
          <a:endParaRPr lang="en-BE"/>
        </a:p>
      </dgm:t>
    </dgm:pt>
    <dgm:pt modelId="{A8CEEB28-19A8-4DC5-90F4-6BC1CD95C896}" type="pres">
      <dgm:prSet presAssocID="{003BC000-1D58-40F6-BE3D-0D4C850E27A0}" presName="linear" presStyleCnt="0">
        <dgm:presLayoutVars>
          <dgm:animLvl val="lvl"/>
          <dgm:resizeHandles val="exact"/>
        </dgm:presLayoutVars>
      </dgm:prSet>
      <dgm:spPr/>
    </dgm:pt>
    <dgm:pt modelId="{7BDC190C-7F94-475D-93E2-1B3DB1155BA2}" type="pres">
      <dgm:prSet presAssocID="{11EA784B-042A-4F95-BA32-2CBFEDE46E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B0CB1B-673F-4E5F-A48E-5F6257EDA0A4}" type="pres">
      <dgm:prSet presAssocID="{797C5372-C90A-4335-8C69-34412DA6CC06}" presName="spacer" presStyleCnt="0"/>
      <dgm:spPr/>
    </dgm:pt>
    <dgm:pt modelId="{886D6158-B6DC-432A-9C37-EBCE74FE1FDC}" type="pres">
      <dgm:prSet presAssocID="{65DD0A9A-CFBF-4BDE-BDB8-CDFB3F2395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097312-AE1E-4CF3-9F36-3CA9C6AC16E6}" type="pres">
      <dgm:prSet presAssocID="{5A72BF55-4D98-462D-88A1-E6F80C804397}" presName="spacer" presStyleCnt="0"/>
      <dgm:spPr/>
    </dgm:pt>
    <dgm:pt modelId="{082E8E51-3757-4206-AB0A-AEB1FE1475B1}" type="pres">
      <dgm:prSet presAssocID="{20458527-EB88-4623-804F-D3BCD01ED6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65903D-1A8B-4F29-96FF-474E7696858B}" type="presOf" srcId="{003BC000-1D58-40F6-BE3D-0D4C850E27A0}" destId="{A8CEEB28-19A8-4DC5-90F4-6BC1CD95C896}" srcOrd="0" destOrd="0" presId="urn:microsoft.com/office/officeart/2005/8/layout/vList2"/>
    <dgm:cxn modelId="{C64DC263-B926-41B9-B914-D905D2A1394D}" type="presOf" srcId="{11EA784B-042A-4F95-BA32-2CBFEDE46E2E}" destId="{7BDC190C-7F94-475D-93E2-1B3DB1155BA2}" srcOrd="0" destOrd="0" presId="urn:microsoft.com/office/officeart/2005/8/layout/vList2"/>
    <dgm:cxn modelId="{53A03E5A-262A-419B-BA7F-D94180E78ED6}" type="presOf" srcId="{65DD0A9A-CFBF-4BDE-BDB8-CDFB3F2395E0}" destId="{886D6158-B6DC-432A-9C37-EBCE74FE1FDC}" srcOrd="0" destOrd="0" presId="urn:microsoft.com/office/officeart/2005/8/layout/vList2"/>
    <dgm:cxn modelId="{66619991-D253-489D-83B8-F1FAD0787F38}" srcId="{003BC000-1D58-40F6-BE3D-0D4C850E27A0}" destId="{20458527-EB88-4623-804F-D3BCD01ED609}" srcOrd="2" destOrd="0" parTransId="{9F82A039-CD6E-4207-811F-F209ED55EE9E}" sibTransId="{13519471-A0BA-450E-B798-A35C42BCB54E}"/>
    <dgm:cxn modelId="{8D9F1797-AC6F-4066-9FBF-3F352248D7DC}" srcId="{003BC000-1D58-40F6-BE3D-0D4C850E27A0}" destId="{11EA784B-042A-4F95-BA32-2CBFEDE46E2E}" srcOrd="0" destOrd="0" parTransId="{4398AD1B-1D46-494E-ABCD-0F2AEB536E04}" sibTransId="{797C5372-C90A-4335-8C69-34412DA6CC06}"/>
    <dgm:cxn modelId="{CC58F4D3-9252-4627-BBB9-0302BF0E127C}" type="presOf" srcId="{20458527-EB88-4623-804F-D3BCD01ED609}" destId="{082E8E51-3757-4206-AB0A-AEB1FE1475B1}" srcOrd="0" destOrd="0" presId="urn:microsoft.com/office/officeart/2005/8/layout/vList2"/>
    <dgm:cxn modelId="{E17A5FF3-FE51-4A67-B346-FE30589F56F0}" srcId="{003BC000-1D58-40F6-BE3D-0D4C850E27A0}" destId="{65DD0A9A-CFBF-4BDE-BDB8-CDFB3F2395E0}" srcOrd="1" destOrd="0" parTransId="{3800A3CC-8A97-4D83-B718-AA634954D793}" sibTransId="{5A72BF55-4D98-462D-88A1-E6F80C804397}"/>
    <dgm:cxn modelId="{43DEC124-7D21-4D0A-B9C9-8087591B9EC8}" type="presParOf" srcId="{A8CEEB28-19A8-4DC5-90F4-6BC1CD95C896}" destId="{7BDC190C-7F94-475D-93E2-1B3DB1155BA2}" srcOrd="0" destOrd="0" presId="urn:microsoft.com/office/officeart/2005/8/layout/vList2"/>
    <dgm:cxn modelId="{F44E9AFD-244B-40B9-BD2A-CD912A8E019A}" type="presParOf" srcId="{A8CEEB28-19A8-4DC5-90F4-6BC1CD95C896}" destId="{21B0CB1B-673F-4E5F-A48E-5F6257EDA0A4}" srcOrd="1" destOrd="0" presId="urn:microsoft.com/office/officeart/2005/8/layout/vList2"/>
    <dgm:cxn modelId="{E92DD50D-441B-4F24-B19E-A12F68E98051}" type="presParOf" srcId="{A8CEEB28-19A8-4DC5-90F4-6BC1CD95C896}" destId="{886D6158-B6DC-432A-9C37-EBCE74FE1FDC}" srcOrd="2" destOrd="0" presId="urn:microsoft.com/office/officeart/2005/8/layout/vList2"/>
    <dgm:cxn modelId="{48D9120B-085F-40A5-916E-17107B714806}" type="presParOf" srcId="{A8CEEB28-19A8-4DC5-90F4-6BC1CD95C896}" destId="{E7097312-AE1E-4CF3-9F36-3CA9C6AC16E6}" srcOrd="3" destOrd="0" presId="urn:microsoft.com/office/officeart/2005/8/layout/vList2"/>
    <dgm:cxn modelId="{22CEA716-8525-439D-929F-09D966D1DE88}" type="presParOf" srcId="{A8CEEB28-19A8-4DC5-90F4-6BC1CD95C896}" destId="{082E8E51-3757-4206-AB0A-AEB1FE1475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7A71-9254-4021-A0A2-147F0972E768}">
      <dsp:nvSpPr>
        <dsp:cNvPr id="0" name=""/>
        <dsp:cNvSpPr/>
      </dsp:nvSpPr>
      <dsp:spPr>
        <a:xfrm>
          <a:off x="449085" y="1101750"/>
          <a:ext cx="8083539" cy="73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Times New Roman"/>
            </a:rPr>
            <a:t>High Risk</a:t>
          </a:r>
          <a:endParaRPr lang="en-GB" sz="3300" b="1" kern="1200" dirty="0"/>
        </a:p>
      </dsp:txBody>
      <dsp:txXfrm>
        <a:off x="449085" y="1101750"/>
        <a:ext cx="8083539" cy="734867"/>
      </dsp:txXfrm>
    </dsp:sp>
    <dsp:sp modelId="{D0B795CE-4425-4F53-8C49-AB8B756117DA}">
      <dsp:nvSpPr>
        <dsp:cNvPr id="0" name=""/>
        <dsp:cNvSpPr/>
      </dsp:nvSpPr>
      <dsp:spPr>
        <a:xfrm>
          <a:off x="449085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75B5C-8B17-4DE7-AA1F-A4509609F5E0}">
      <dsp:nvSpPr>
        <dsp:cNvPr id="0" name=""/>
        <dsp:cNvSpPr/>
      </dsp:nvSpPr>
      <dsp:spPr>
        <a:xfrm>
          <a:off x="1589762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50127"/>
            <a:satOff val="-6255"/>
            <a:lumOff val="3610"/>
            <a:alphaOff val="0"/>
          </a:schemeClr>
        </a:solidFill>
        <a:ln w="12700" cap="flat" cmpd="sng" algn="ctr">
          <a:solidFill>
            <a:schemeClr val="accent2">
              <a:shade val="80000"/>
              <a:hueOff val="-50127"/>
              <a:satOff val="-6255"/>
              <a:lumOff val="36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2CB3B-5300-45AE-8F0D-219CBF23DF39}">
      <dsp:nvSpPr>
        <dsp:cNvPr id="0" name=""/>
        <dsp:cNvSpPr/>
      </dsp:nvSpPr>
      <dsp:spPr>
        <a:xfrm>
          <a:off x="2730439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00254"/>
            <a:satOff val="-12510"/>
            <a:lumOff val="7220"/>
            <a:alphaOff val="0"/>
          </a:schemeClr>
        </a:solidFill>
        <a:ln w="12700" cap="flat" cmpd="sng" algn="ctr">
          <a:solidFill>
            <a:schemeClr val="accent2">
              <a:shade val="80000"/>
              <a:hueOff val="-100254"/>
              <a:satOff val="-12510"/>
              <a:lumOff val="72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132F7-08AA-4585-936D-EDC5FFE61A14}">
      <dsp:nvSpPr>
        <dsp:cNvPr id="0" name=""/>
        <dsp:cNvSpPr/>
      </dsp:nvSpPr>
      <dsp:spPr>
        <a:xfrm>
          <a:off x="3871117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50380"/>
            <a:satOff val="-18765"/>
            <a:lumOff val="10831"/>
            <a:alphaOff val="0"/>
          </a:schemeClr>
        </a:solidFill>
        <a:ln w="12700" cap="flat" cmpd="sng" algn="ctr">
          <a:solidFill>
            <a:schemeClr val="accent2">
              <a:shade val="80000"/>
              <a:hueOff val="-150380"/>
              <a:satOff val="-18765"/>
              <a:lumOff val="108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DDFAF-98ED-42AF-AA50-EE7B689C7552}">
      <dsp:nvSpPr>
        <dsp:cNvPr id="0" name=""/>
        <dsp:cNvSpPr/>
      </dsp:nvSpPr>
      <dsp:spPr>
        <a:xfrm>
          <a:off x="5011794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00507"/>
            <a:satOff val="-25020"/>
            <a:lumOff val="14441"/>
            <a:alphaOff val="0"/>
          </a:schemeClr>
        </a:solidFill>
        <a:ln w="12700" cap="flat" cmpd="sng" algn="ctr">
          <a:solidFill>
            <a:schemeClr val="accent2">
              <a:shade val="80000"/>
              <a:hueOff val="-200507"/>
              <a:satOff val="-25020"/>
              <a:lumOff val="14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E5D3B-4EFA-498F-9B07-B27EB2933BB6}">
      <dsp:nvSpPr>
        <dsp:cNvPr id="0" name=""/>
        <dsp:cNvSpPr/>
      </dsp:nvSpPr>
      <dsp:spPr>
        <a:xfrm>
          <a:off x="6152471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50634"/>
            <a:satOff val="-31275"/>
            <a:lumOff val="18051"/>
            <a:alphaOff val="0"/>
          </a:schemeClr>
        </a:solidFill>
        <a:ln w="12700" cap="flat" cmpd="sng" algn="ctr">
          <a:solidFill>
            <a:schemeClr val="accent2">
              <a:shade val="80000"/>
              <a:hueOff val="-250634"/>
              <a:satOff val="-31275"/>
              <a:lumOff val="180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BBDBF-3FAC-46A2-BA0C-8D521D85D586}">
      <dsp:nvSpPr>
        <dsp:cNvPr id="0" name=""/>
        <dsp:cNvSpPr/>
      </dsp:nvSpPr>
      <dsp:spPr>
        <a:xfrm>
          <a:off x="7293148" y="1836617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00761"/>
            <a:satOff val="-37530"/>
            <a:lumOff val="21661"/>
            <a:alphaOff val="0"/>
          </a:schemeClr>
        </a:solidFill>
        <a:ln w="12700" cap="flat" cmpd="sng" algn="ctr">
          <a:solidFill>
            <a:schemeClr val="accent2">
              <a:shade val="80000"/>
              <a:hueOff val="-300761"/>
              <a:satOff val="-37530"/>
              <a:lumOff val="216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F7520-2E03-4346-9A7B-C047FABF197E}">
      <dsp:nvSpPr>
        <dsp:cNvPr id="0" name=""/>
        <dsp:cNvSpPr/>
      </dsp:nvSpPr>
      <dsp:spPr>
        <a:xfrm>
          <a:off x="449085" y="2098548"/>
          <a:ext cx="8083539" cy="73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effectLst/>
              <a:latin typeface="Aptos"/>
              <a:ea typeface="Aptos" panose="020B0004020202020204" pitchFamily="34" charset="0"/>
              <a:cs typeface="Times New Roman"/>
            </a:rPr>
            <a:t>High Investment</a:t>
          </a:r>
          <a:endParaRPr lang="en-GB" sz="3300" b="1" kern="1200" dirty="0"/>
        </a:p>
      </dsp:txBody>
      <dsp:txXfrm>
        <a:off x="449085" y="2098548"/>
        <a:ext cx="8083539" cy="734867"/>
      </dsp:txXfrm>
    </dsp:sp>
    <dsp:sp modelId="{598D8F5F-8EE7-48E7-B086-17FD52704ABC}">
      <dsp:nvSpPr>
        <dsp:cNvPr id="0" name=""/>
        <dsp:cNvSpPr/>
      </dsp:nvSpPr>
      <dsp:spPr>
        <a:xfrm>
          <a:off x="449085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50888"/>
            <a:satOff val="-43784"/>
            <a:lumOff val="25272"/>
            <a:alphaOff val="0"/>
          </a:schemeClr>
        </a:solidFill>
        <a:ln w="12700" cap="flat" cmpd="sng" algn="ctr">
          <a:solidFill>
            <a:schemeClr val="accent2">
              <a:shade val="80000"/>
              <a:hueOff val="-350888"/>
              <a:satOff val="-43784"/>
              <a:lumOff val="252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5078D-4CEB-4D37-B5D0-FDAD9EEE0B43}">
      <dsp:nvSpPr>
        <dsp:cNvPr id="0" name=""/>
        <dsp:cNvSpPr/>
      </dsp:nvSpPr>
      <dsp:spPr>
        <a:xfrm>
          <a:off x="1589762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01015"/>
            <a:satOff val="-50039"/>
            <a:lumOff val="28882"/>
            <a:alphaOff val="0"/>
          </a:schemeClr>
        </a:solidFill>
        <a:ln w="12700" cap="flat" cmpd="sng" algn="ctr">
          <a:solidFill>
            <a:schemeClr val="accent2">
              <a:shade val="80000"/>
              <a:hueOff val="-401015"/>
              <a:satOff val="-50039"/>
              <a:lumOff val="28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09F02-3068-42A8-861B-E910579BDC21}">
      <dsp:nvSpPr>
        <dsp:cNvPr id="0" name=""/>
        <dsp:cNvSpPr/>
      </dsp:nvSpPr>
      <dsp:spPr>
        <a:xfrm>
          <a:off x="2730439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51141"/>
            <a:satOff val="-56294"/>
            <a:lumOff val="32492"/>
            <a:alphaOff val="0"/>
          </a:schemeClr>
        </a:solidFill>
        <a:ln w="12700" cap="flat" cmpd="sng" algn="ctr">
          <a:solidFill>
            <a:schemeClr val="accent2">
              <a:shade val="80000"/>
              <a:hueOff val="-451141"/>
              <a:satOff val="-56294"/>
              <a:lumOff val="324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FED39-581B-4DD8-B8CC-95AF0EEDC62D}">
      <dsp:nvSpPr>
        <dsp:cNvPr id="0" name=""/>
        <dsp:cNvSpPr/>
      </dsp:nvSpPr>
      <dsp:spPr>
        <a:xfrm>
          <a:off x="3871117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501268"/>
            <a:satOff val="-62549"/>
            <a:lumOff val="36102"/>
            <a:alphaOff val="0"/>
          </a:schemeClr>
        </a:solidFill>
        <a:ln w="12700" cap="flat" cmpd="sng" algn="ctr">
          <a:solidFill>
            <a:schemeClr val="accent2">
              <a:shade val="80000"/>
              <a:hueOff val="-501268"/>
              <a:satOff val="-62549"/>
              <a:lumOff val="36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CDAD4-330F-4DEF-8BB8-7D599C6839DA}">
      <dsp:nvSpPr>
        <dsp:cNvPr id="0" name=""/>
        <dsp:cNvSpPr/>
      </dsp:nvSpPr>
      <dsp:spPr>
        <a:xfrm>
          <a:off x="5011794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551395"/>
            <a:satOff val="-68804"/>
            <a:lumOff val="39713"/>
            <a:alphaOff val="0"/>
          </a:schemeClr>
        </a:solidFill>
        <a:ln w="12700" cap="flat" cmpd="sng" algn="ctr">
          <a:solidFill>
            <a:schemeClr val="accent2">
              <a:shade val="80000"/>
              <a:hueOff val="-551395"/>
              <a:satOff val="-68804"/>
              <a:lumOff val="39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491A3-B687-4220-9C9D-3DBFD82804AE}">
      <dsp:nvSpPr>
        <dsp:cNvPr id="0" name=""/>
        <dsp:cNvSpPr/>
      </dsp:nvSpPr>
      <dsp:spPr>
        <a:xfrm>
          <a:off x="6152471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601522"/>
            <a:satOff val="-75059"/>
            <a:lumOff val="43323"/>
            <a:alphaOff val="0"/>
          </a:schemeClr>
        </a:solidFill>
        <a:ln w="12700" cap="flat" cmpd="sng" algn="ctr">
          <a:solidFill>
            <a:schemeClr val="accent2">
              <a:shade val="80000"/>
              <a:hueOff val="-601522"/>
              <a:satOff val="-75059"/>
              <a:lumOff val="433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7342C-EC6D-43C6-8946-A1835BC22258}">
      <dsp:nvSpPr>
        <dsp:cNvPr id="0" name=""/>
        <dsp:cNvSpPr/>
      </dsp:nvSpPr>
      <dsp:spPr>
        <a:xfrm>
          <a:off x="7293148" y="2833415"/>
          <a:ext cx="1077805" cy="179634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651649"/>
            <a:satOff val="-81314"/>
            <a:lumOff val="46933"/>
            <a:alphaOff val="0"/>
          </a:schemeClr>
        </a:solidFill>
        <a:ln w="12700" cap="flat" cmpd="sng" algn="ctr">
          <a:solidFill>
            <a:schemeClr val="accent2">
              <a:shade val="80000"/>
              <a:hueOff val="-651649"/>
              <a:satOff val="-81314"/>
              <a:lumOff val="469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C190C-7F94-475D-93E2-1B3DB1155BA2}">
      <dsp:nvSpPr>
        <dsp:cNvPr id="0" name=""/>
        <dsp:cNvSpPr/>
      </dsp:nvSpPr>
      <dsp:spPr>
        <a:xfrm>
          <a:off x="0" y="9901"/>
          <a:ext cx="5579797" cy="14036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  <a:latin typeface="Aptos"/>
            </a:rPr>
            <a:t>Authorise</a:t>
          </a:r>
          <a:r>
            <a:rPr lang="en-US" sz="2500" b="1" kern="1200" dirty="0">
              <a:solidFill>
                <a:schemeClr val="bg1"/>
              </a:solidFill>
              <a:latin typeface="Aptos"/>
            </a:rPr>
            <a:t> or Prohibit</a:t>
          </a:r>
          <a:endParaRPr lang="en-BE" sz="2500" kern="1200" dirty="0">
            <a:solidFill>
              <a:schemeClr val="bg1"/>
            </a:solidFill>
            <a:latin typeface="Aptos"/>
            <a:ea typeface="+mn-ea"/>
            <a:cs typeface="+mn-cs"/>
          </a:endParaRPr>
        </a:p>
      </dsp:txBody>
      <dsp:txXfrm>
        <a:off x="68521" y="78422"/>
        <a:ext cx="5442755" cy="1266615"/>
      </dsp:txXfrm>
    </dsp:sp>
    <dsp:sp modelId="{886D6158-B6DC-432A-9C37-EBCE74FE1FDC}">
      <dsp:nvSpPr>
        <dsp:cNvPr id="0" name=""/>
        <dsp:cNvSpPr/>
      </dsp:nvSpPr>
      <dsp:spPr>
        <a:xfrm>
          <a:off x="0" y="1485558"/>
          <a:ext cx="5579797" cy="14036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Aptos"/>
            </a:rPr>
            <a:t>Means of fostering and rewarding human creativity</a:t>
          </a:r>
          <a:endParaRPr lang="en-BE" sz="2500" kern="1200" dirty="0">
            <a:solidFill>
              <a:schemeClr val="bg1"/>
            </a:solidFill>
            <a:latin typeface="Aptos"/>
            <a:ea typeface="+mn-ea"/>
            <a:cs typeface="+mn-cs"/>
          </a:endParaRPr>
        </a:p>
      </dsp:txBody>
      <dsp:txXfrm>
        <a:off x="68521" y="1554079"/>
        <a:ext cx="5442755" cy="1266615"/>
      </dsp:txXfrm>
    </dsp:sp>
    <dsp:sp modelId="{082E8E51-3757-4206-AB0A-AEB1FE1475B1}">
      <dsp:nvSpPr>
        <dsp:cNvPr id="0" name=""/>
        <dsp:cNvSpPr/>
      </dsp:nvSpPr>
      <dsp:spPr>
        <a:xfrm>
          <a:off x="0" y="2961215"/>
          <a:ext cx="5579797" cy="14036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Aptos"/>
            </a:rPr>
            <a:t>Direct licensing: cornerstone of audiovisual content creation and exploitation</a:t>
          </a:r>
          <a:endParaRPr lang="en-BE" sz="2500" kern="1200" dirty="0">
            <a:solidFill>
              <a:schemeClr val="bg1"/>
            </a:solidFill>
            <a:latin typeface="Aptos"/>
            <a:ea typeface="+mn-ea"/>
            <a:cs typeface="+mn-cs"/>
          </a:endParaRPr>
        </a:p>
      </dsp:txBody>
      <dsp:txXfrm>
        <a:off x="68521" y="3029736"/>
        <a:ext cx="5442755" cy="126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8AE25-8B0C-FC4F-AABB-09245B97B811}" type="datetimeFigureOut">
              <a:rPr lang="en-BE" smtClean="0"/>
              <a:t>09/10/2025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AC76-7415-DF43-A8F6-2F3EDD16730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130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BE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9AC76-7415-DF43-A8F6-2F3EDD16730F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404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E4D1-B770-4054-13E5-634827A6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FA239-235A-2D94-4259-206DAB2EE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A7CCF-6D98-63B8-0BEB-400750BD6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BE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1800E-002C-8321-C658-F8CA6CF5C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9AC76-7415-DF43-A8F6-2F3EDD16730F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53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9AC76-7415-DF43-A8F6-2F3EDD16730F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037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9AC76-7415-DF43-A8F6-2F3EDD16730F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795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65A5C-6002-4044-9558-F09AC3B2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7284"/>
          <a:stretch/>
        </p:blipFill>
        <p:spPr>
          <a:xfrm>
            <a:off x="-85344" y="-249382"/>
            <a:ext cx="12362688" cy="71118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EA30DC-E10E-B94F-9A95-F66A7560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4493" y="381689"/>
            <a:ext cx="4643014" cy="44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480349"/>
            <a:ext cx="370390" cy="5898579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0E493-D096-D94C-ADE0-6FF4E248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260" y="511290"/>
            <a:ext cx="9992833" cy="45358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0CE688-6327-2443-B8D0-37AE9E5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83" y="1689970"/>
            <a:ext cx="9992834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A4B5-BC95-264A-A779-6BDA6B89F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480349"/>
            <a:ext cx="370390" cy="5898579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0E493-D096-D94C-ADE0-6FF4E248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260" y="511290"/>
            <a:ext cx="9992833" cy="45358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0CE688-6327-2443-B8D0-37AE9E5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83" y="1689970"/>
            <a:ext cx="4639736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A4B5-BC95-264A-A779-6BDA6B89F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4F66F-A14E-3C45-A212-F177FA2526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7447" y="1689970"/>
            <a:ext cx="4639736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04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9582C-44FE-3047-B025-421717E31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C9F3A-8268-4F40-AB5C-8B009894AD3D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gradFill flip="none" rotWithShape="1">
            <a:gsLst>
              <a:gs pos="0">
                <a:srgbClr val="0591F5"/>
              </a:gs>
              <a:gs pos="100000">
                <a:srgbClr val="50F9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FE45-E9C5-D042-B7CF-7B5EB8B0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0"/>
            <a:ext cx="12240228" cy="6858000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FE45-E9C5-D042-B7CF-7B5EB8B0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0"/>
            <a:ext cx="12240228" cy="6858000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FE45-E9C5-D042-B7CF-7B5EB8B0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3D8B8-EF38-45C0-AA0A-8A551B46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1D3C-4AD6-458F-AF65-ED1A4B14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3300-A41F-4398-8753-4B1FA2C3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FC8A-66F0-485B-908C-B000097C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65A5C-6002-4044-9558-F09AC3B2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7284"/>
          <a:stretch/>
        </p:blipFill>
        <p:spPr>
          <a:xfrm>
            <a:off x="-85344" y="-249382"/>
            <a:ext cx="12362688" cy="71118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EA30DC-E10E-B94F-9A95-F66A7560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4493" y="381689"/>
            <a:ext cx="4643014" cy="44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65A5C-6002-4044-9558-F09AC3B2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7284"/>
          <a:stretch/>
        </p:blipFill>
        <p:spPr>
          <a:xfrm>
            <a:off x="-85344" y="-249382"/>
            <a:ext cx="12362688" cy="711180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855BAC-EAF5-2840-B5ED-C644D6BBF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2713914"/>
            <a:ext cx="8214610" cy="13816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DD564E-5B87-054B-941E-3F45B09B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9016" y="4351154"/>
            <a:ext cx="8214610" cy="505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C17B3F-A2BA-EB44-BC22-E0250EA0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71" y="668784"/>
            <a:ext cx="4128430" cy="10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6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78928"/>
            <a:ext cx="2857500" cy="365125"/>
          </a:xfrm>
          <a:prstGeom prst="rect">
            <a:avLst/>
          </a:prstGeom>
        </p:spPr>
        <p:txBody>
          <a:bodyPr/>
          <a:lstStyle/>
          <a:p>
            <a:fld id="{E4A72238-D35F-4148-8A9A-F795358634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gradFill flip="none" rotWithShape="1">
            <a:gsLst>
              <a:gs pos="0">
                <a:srgbClr val="0591F5"/>
              </a:gs>
              <a:gs pos="100000">
                <a:srgbClr val="50F9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616687"/>
            <a:ext cx="821461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9016" y="3725000"/>
            <a:ext cx="821461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65A5C-6002-4044-9558-F09AC3B2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 b="7284"/>
          <a:stretch/>
        </p:blipFill>
        <p:spPr>
          <a:xfrm>
            <a:off x="-85344" y="-249382"/>
            <a:ext cx="12362688" cy="711180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855BAC-EAF5-2840-B5ED-C644D6BBF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2713914"/>
            <a:ext cx="8214610" cy="13816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DD564E-5B87-054B-941E-3F45B09B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9016" y="4351154"/>
            <a:ext cx="8214610" cy="505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C17B3F-A2BA-EB44-BC22-E0250EA0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71" y="668784"/>
            <a:ext cx="4128430" cy="10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5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78928"/>
            <a:ext cx="2857500" cy="365125"/>
          </a:xfrm>
          <a:prstGeom prst="rect">
            <a:avLst/>
          </a:prstGeom>
        </p:spPr>
        <p:txBody>
          <a:bodyPr/>
          <a:lstStyle/>
          <a:p>
            <a:fld id="{E4A72238-D35F-4148-8A9A-F795358634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F22B12-E9BF-4047-AD8F-8D73A59813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9016" y="3725000"/>
            <a:ext cx="821461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ADE72-9948-0E4E-A9AB-586D9D744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756C29-945F-0140-9202-35FF71278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616687"/>
            <a:ext cx="821461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63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78928"/>
            <a:ext cx="2857500" cy="365125"/>
          </a:xfrm>
          <a:prstGeom prst="rect">
            <a:avLst/>
          </a:prstGeom>
        </p:spPr>
        <p:txBody>
          <a:bodyPr/>
          <a:lstStyle/>
          <a:p>
            <a:fld id="{E4A72238-D35F-4148-8A9A-F795358634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4BA4D6-C541-474D-9C3C-C12ABBB678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9016" y="3725000"/>
            <a:ext cx="821461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3398A-80A6-6046-AC9D-044A7078A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A434EE-4690-174E-B5A9-1832270B7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616687"/>
            <a:ext cx="821461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96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alf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3"/>
            <a:ext cx="5040775" cy="6856645"/>
          </a:xfrm>
          <a:prstGeom prst="rect">
            <a:avLst/>
          </a:prstGeom>
          <a:gradFill flip="none" rotWithShape="1">
            <a:gsLst>
              <a:gs pos="0">
                <a:srgbClr val="0591F5"/>
              </a:gs>
              <a:gs pos="100000">
                <a:srgbClr val="50F9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424" y="1166485"/>
            <a:ext cx="337392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424" y="4274798"/>
            <a:ext cx="33739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034805-3FA3-1541-AB5A-77E1736E57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16" y="1166485"/>
            <a:ext cx="5405378" cy="4608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96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alf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3"/>
            <a:ext cx="5040775" cy="6856645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424" y="1166485"/>
            <a:ext cx="337392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424" y="4274798"/>
            <a:ext cx="33739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349650-B96F-1D40-A048-0C91B28010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16" y="1166485"/>
            <a:ext cx="5405378" cy="4608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96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alf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3"/>
            <a:ext cx="5040775" cy="6856645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424" y="1166485"/>
            <a:ext cx="337392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424" y="4274798"/>
            <a:ext cx="33739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273B3-E196-B447-B11C-C031BBD244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16" y="1166485"/>
            <a:ext cx="5405378" cy="4608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414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480349"/>
            <a:ext cx="370390" cy="5898579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0E493-D096-D94C-ADE0-6FF4E248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260" y="511290"/>
            <a:ext cx="9992833" cy="45358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0CE688-6327-2443-B8D0-37AE9E5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83" y="1689970"/>
            <a:ext cx="9992834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A4B5-BC95-264A-A779-6BDA6B89F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480349"/>
            <a:ext cx="370390" cy="5898579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0E493-D096-D94C-ADE0-6FF4E248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260" y="511290"/>
            <a:ext cx="9992833" cy="45358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0CE688-6327-2443-B8D0-37AE9E5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83" y="1689970"/>
            <a:ext cx="9992834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A4B5-BC95-264A-A779-6BDA6B89F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480349"/>
            <a:ext cx="370390" cy="5898579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0E493-D096-D94C-ADE0-6FF4E248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260" y="511290"/>
            <a:ext cx="9992833" cy="45358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0CE688-6327-2443-B8D0-37AE9E5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83" y="1689970"/>
            <a:ext cx="4639736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A4B5-BC95-264A-A779-6BDA6B89F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4F66F-A14E-3C45-A212-F177FA2526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7447" y="1689970"/>
            <a:ext cx="4639736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934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9582C-44FE-3047-B025-421717E31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C9F3A-8268-4F40-AB5C-8B009894AD3D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gradFill flip="none" rotWithShape="1">
            <a:gsLst>
              <a:gs pos="0">
                <a:srgbClr val="0591F5"/>
              </a:gs>
              <a:gs pos="100000">
                <a:srgbClr val="50F9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FE45-E9C5-D042-B7CF-7B5EB8B0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78928"/>
            <a:ext cx="2857500" cy="365125"/>
          </a:xfrm>
          <a:prstGeom prst="rect">
            <a:avLst/>
          </a:prstGeom>
        </p:spPr>
        <p:txBody>
          <a:bodyPr/>
          <a:lstStyle/>
          <a:p>
            <a:fld id="{E4A72238-D35F-4148-8A9A-F795358634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gradFill flip="none" rotWithShape="1">
            <a:gsLst>
              <a:gs pos="0">
                <a:srgbClr val="0591F5"/>
              </a:gs>
              <a:gs pos="100000">
                <a:srgbClr val="50F9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616687"/>
            <a:ext cx="821461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9016" y="3725000"/>
            <a:ext cx="821461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0"/>
            <a:ext cx="12240228" cy="6858000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FE45-E9C5-D042-B7CF-7B5EB8B0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0"/>
            <a:ext cx="12240228" cy="6858000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FE45-E9C5-D042-B7CF-7B5EB8B09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6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BAAB-8424-C1A6-97C0-2C93D354C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39E4E-3F14-6CCA-35B7-83BDF3EB4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74C67-B361-BC3A-BB36-9D12BDB3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7A87-C968-7849-8D0E-CC8554C1871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D893-7982-AC59-4519-A24C463D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DE764-7D07-7B52-BB06-C9EDEDEC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49D-B0D6-3C4A-949A-186387B2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50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8DD4-B760-D1CE-1258-14199D0A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7B3F-AD85-F72B-D74D-A6C46A32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A287-6B98-B73E-921D-21140177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7A87-C968-7849-8D0E-CC8554C1871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F6342-FF36-879F-F862-392ED166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A658-AACE-D5AF-35AD-335D9803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749D-B0D6-3C4A-949A-186387B2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78928"/>
            <a:ext cx="2857500" cy="365125"/>
          </a:xfrm>
          <a:prstGeom prst="rect">
            <a:avLst/>
          </a:prstGeom>
        </p:spPr>
        <p:txBody>
          <a:bodyPr/>
          <a:lstStyle/>
          <a:p>
            <a:fld id="{E4A72238-D35F-4148-8A9A-F795358634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F22B12-E9BF-4047-AD8F-8D73A59813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9016" y="3725000"/>
            <a:ext cx="821461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ADE72-9948-0E4E-A9AB-586D9D744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756C29-945F-0140-9202-35FF71278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616687"/>
            <a:ext cx="821461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17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78928"/>
            <a:ext cx="2857500" cy="365125"/>
          </a:xfrm>
          <a:prstGeom prst="rect">
            <a:avLst/>
          </a:prstGeom>
        </p:spPr>
        <p:txBody>
          <a:bodyPr/>
          <a:lstStyle/>
          <a:p>
            <a:fld id="{E4A72238-D35F-4148-8A9A-F795358634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4"/>
            <a:ext cx="12192000" cy="6856645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4BA4D6-C541-474D-9C3C-C12ABBB678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9016" y="3725000"/>
            <a:ext cx="821461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3398A-80A6-6046-AC9D-044A7078A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A434EE-4690-174E-B5A9-1832270B7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016" y="616687"/>
            <a:ext cx="821461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80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alf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3"/>
            <a:ext cx="5040775" cy="6856645"/>
          </a:xfrm>
          <a:prstGeom prst="rect">
            <a:avLst/>
          </a:prstGeom>
          <a:gradFill flip="none" rotWithShape="1">
            <a:gsLst>
              <a:gs pos="0">
                <a:srgbClr val="0591F5"/>
              </a:gs>
              <a:gs pos="100000">
                <a:srgbClr val="50F9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424" y="1166485"/>
            <a:ext cx="337392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424" y="4274798"/>
            <a:ext cx="33739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034805-3FA3-1541-AB5A-77E1736E57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16" y="1166485"/>
            <a:ext cx="5405378" cy="4608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0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alf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3"/>
            <a:ext cx="5040775" cy="6856645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424" y="1166485"/>
            <a:ext cx="337392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424" y="4274798"/>
            <a:ext cx="33739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349650-B96F-1D40-A048-0C91B28010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16" y="1166485"/>
            <a:ext cx="5405378" cy="4608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8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alf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85D398-3328-054C-92A5-D7E66136AA29}"/>
              </a:ext>
            </a:extLst>
          </p:cNvPr>
          <p:cNvSpPr/>
          <p:nvPr userDrawn="1"/>
        </p:nvSpPr>
        <p:spPr>
          <a:xfrm rot="10800000">
            <a:off x="0" y="1353"/>
            <a:ext cx="5040775" cy="6856645"/>
          </a:xfrm>
          <a:prstGeom prst="rect">
            <a:avLst/>
          </a:prstGeom>
          <a:solidFill>
            <a:srgbClr val="1A10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070FDBA-3BB3-9346-8A46-E8A336A8D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424" y="1166485"/>
            <a:ext cx="3373926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635CFA-1AB4-D547-8147-83BA7FCE5E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424" y="4274798"/>
            <a:ext cx="33739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0DF6A4-DE24-DA41-8D58-9934616A5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273B3-E196-B447-B11C-C031BBD244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16" y="1166485"/>
            <a:ext cx="5405378" cy="4608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42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F79B79-732F-3944-81EC-F42190759843}"/>
              </a:ext>
            </a:extLst>
          </p:cNvPr>
          <p:cNvSpPr/>
          <p:nvPr userDrawn="1"/>
        </p:nvSpPr>
        <p:spPr>
          <a:xfrm rot="10800000">
            <a:off x="0" y="480349"/>
            <a:ext cx="370390" cy="5898579"/>
          </a:xfrm>
          <a:prstGeom prst="rect">
            <a:avLst/>
          </a:prstGeom>
          <a:solidFill>
            <a:srgbClr val="0591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F0E493-D096-D94C-ADE0-6FF4E2486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260" y="511290"/>
            <a:ext cx="9992833" cy="45358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0CE688-6327-2443-B8D0-37AE9E54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83" y="1689970"/>
            <a:ext cx="9992834" cy="46889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800100" indent="-342900">
              <a:buClr>
                <a:srgbClr val="372E6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cumin Pro" panose="020B0504020202020204" pitchFamily="34" charset="77"/>
              </a:defRPr>
            </a:lvl2pPr>
            <a:lvl3pPr marL="12001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3pPr>
            <a:lvl4pPr marL="16573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4pPr>
            <a:lvl5pPr marL="2114550" indent="-285750">
              <a:buClr>
                <a:srgbClr val="372E6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A4B5-BC95-264A-A779-6BDA6B89F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2DA76-4E1B-F24D-B4B9-F1398CFF5CE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Montserrat Black" charset="0"/>
          <a:ea typeface="Montserrat Black" charset="0"/>
          <a:cs typeface="Montserra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688">
          <p15:clr>
            <a:srgbClr val="F26B43"/>
          </p15:clr>
        </p15:guide>
        <p15:guide id="3" pos="4128">
          <p15:clr>
            <a:srgbClr val="F26B43"/>
          </p15:clr>
        </p15:guide>
        <p15:guide id="4" pos="5088">
          <p15:clr>
            <a:srgbClr val="F26B43"/>
          </p15:clr>
        </p15:guide>
        <p15:guide id="5" pos="6888">
          <p15:clr>
            <a:srgbClr val="F26B43"/>
          </p15:clr>
        </p15:guide>
        <p15:guide id="6" pos="312">
          <p15:clr>
            <a:srgbClr val="F26B43"/>
          </p15:clr>
        </p15:guide>
        <p15:guide id="7" pos="648">
          <p15:clr>
            <a:srgbClr val="F26B43"/>
          </p15:clr>
        </p15:guide>
        <p15:guide id="8" pos="768">
          <p15:clr>
            <a:srgbClr val="F26B43"/>
          </p15:clr>
        </p15:guide>
        <p15:guide id="9" pos="1128">
          <p15:clr>
            <a:srgbClr val="F26B43"/>
          </p15:clr>
        </p15:guide>
        <p15:guide id="10" pos="1248">
          <p15:clr>
            <a:srgbClr val="F26B43"/>
          </p15:clr>
        </p15:guide>
        <p15:guide id="11" pos="1608">
          <p15:clr>
            <a:srgbClr val="F26B43"/>
          </p15:clr>
        </p15:guide>
        <p15:guide id="12" pos="1728">
          <p15:clr>
            <a:srgbClr val="F26B43"/>
          </p15:clr>
        </p15:guide>
        <p15:guide id="13" pos="2088">
          <p15:clr>
            <a:srgbClr val="F26B43"/>
          </p15:clr>
        </p15:guide>
        <p15:guide id="14" pos="2208">
          <p15:clr>
            <a:srgbClr val="F26B43"/>
          </p15:clr>
        </p15:guide>
        <p15:guide id="15" pos="2568">
          <p15:clr>
            <a:srgbClr val="F26B43"/>
          </p15:clr>
        </p15:guide>
        <p15:guide id="16" pos="3048">
          <p15:clr>
            <a:srgbClr val="F26B43"/>
          </p15:clr>
        </p15:guide>
        <p15:guide id="17" pos="3168">
          <p15:clr>
            <a:srgbClr val="F26B43"/>
          </p15:clr>
        </p15:guide>
        <p15:guide id="18" pos="3528">
          <p15:clr>
            <a:srgbClr val="F26B43"/>
          </p15:clr>
        </p15:guide>
        <p15:guide id="19" pos="3648">
          <p15:clr>
            <a:srgbClr val="F26B43"/>
          </p15:clr>
        </p15:guide>
        <p15:guide id="20" pos="4008">
          <p15:clr>
            <a:srgbClr val="F26B43"/>
          </p15:clr>
        </p15:guide>
        <p15:guide id="21" pos="4488">
          <p15:clr>
            <a:srgbClr val="F26B43"/>
          </p15:clr>
        </p15:guide>
        <p15:guide id="22" pos="4608">
          <p15:clr>
            <a:srgbClr val="F26B43"/>
          </p15:clr>
        </p15:guide>
        <p15:guide id="23" pos="4968">
          <p15:clr>
            <a:srgbClr val="F26B43"/>
          </p15:clr>
        </p15:guide>
        <p15:guide id="24" pos="5448">
          <p15:clr>
            <a:srgbClr val="F26B43"/>
          </p15:clr>
        </p15:guide>
        <p15:guide id="25" pos="5568">
          <p15:clr>
            <a:srgbClr val="F26B43"/>
          </p15:clr>
        </p15:guide>
        <p15:guide id="26" pos="5928">
          <p15:clr>
            <a:srgbClr val="F26B43"/>
          </p15:clr>
        </p15:guide>
        <p15:guide id="27" pos="6048">
          <p15:clr>
            <a:srgbClr val="F26B43"/>
          </p15:clr>
        </p15:guide>
        <p15:guide id="28" pos="6408">
          <p15:clr>
            <a:srgbClr val="F26B43"/>
          </p15:clr>
        </p15:guide>
        <p15:guide id="29" pos="6528">
          <p15:clr>
            <a:srgbClr val="F26B43"/>
          </p15:clr>
        </p15:guide>
        <p15:guide id="30" pos="7008">
          <p15:clr>
            <a:srgbClr val="F26B43"/>
          </p15:clr>
        </p15:guide>
        <p15:guide id="31" pos="7368">
          <p15:clr>
            <a:srgbClr val="F26B43"/>
          </p15:clr>
        </p15:guide>
        <p15:guide id="32" orient="horz" pos="288">
          <p15:clr>
            <a:srgbClr val="F26B43"/>
          </p15:clr>
        </p15:guide>
        <p15:guide id="33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2DA76-4E1B-F24D-B4B9-F1398CFF5CE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20000"/>
          </a:blip>
          <a:stretch>
            <a:fillRect/>
          </a:stretch>
        </p:blipFill>
        <p:spPr>
          <a:xfrm>
            <a:off x="10875371" y="6182167"/>
            <a:ext cx="932792" cy="3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Montserrat Black" charset="0"/>
          <a:ea typeface="Montserrat Black" charset="0"/>
          <a:cs typeface="Montserrat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688">
          <p15:clr>
            <a:srgbClr val="F26B43"/>
          </p15:clr>
        </p15:guide>
        <p15:guide id="3" pos="4128">
          <p15:clr>
            <a:srgbClr val="F26B43"/>
          </p15:clr>
        </p15:guide>
        <p15:guide id="4" pos="5088">
          <p15:clr>
            <a:srgbClr val="F26B43"/>
          </p15:clr>
        </p15:guide>
        <p15:guide id="5" pos="6888">
          <p15:clr>
            <a:srgbClr val="F26B43"/>
          </p15:clr>
        </p15:guide>
        <p15:guide id="6" pos="312">
          <p15:clr>
            <a:srgbClr val="F26B43"/>
          </p15:clr>
        </p15:guide>
        <p15:guide id="7" pos="648">
          <p15:clr>
            <a:srgbClr val="F26B43"/>
          </p15:clr>
        </p15:guide>
        <p15:guide id="8" pos="768">
          <p15:clr>
            <a:srgbClr val="F26B43"/>
          </p15:clr>
        </p15:guide>
        <p15:guide id="9" pos="1128">
          <p15:clr>
            <a:srgbClr val="F26B43"/>
          </p15:clr>
        </p15:guide>
        <p15:guide id="10" pos="1248">
          <p15:clr>
            <a:srgbClr val="F26B43"/>
          </p15:clr>
        </p15:guide>
        <p15:guide id="11" pos="1608">
          <p15:clr>
            <a:srgbClr val="F26B43"/>
          </p15:clr>
        </p15:guide>
        <p15:guide id="12" pos="1728">
          <p15:clr>
            <a:srgbClr val="F26B43"/>
          </p15:clr>
        </p15:guide>
        <p15:guide id="13" pos="2088">
          <p15:clr>
            <a:srgbClr val="F26B43"/>
          </p15:clr>
        </p15:guide>
        <p15:guide id="14" pos="2208">
          <p15:clr>
            <a:srgbClr val="F26B43"/>
          </p15:clr>
        </p15:guide>
        <p15:guide id="15" pos="2568">
          <p15:clr>
            <a:srgbClr val="F26B43"/>
          </p15:clr>
        </p15:guide>
        <p15:guide id="16" pos="3048">
          <p15:clr>
            <a:srgbClr val="F26B43"/>
          </p15:clr>
        </p15:guide>
        <p15:guide id="17" pos="3168">
          <p15:clr>
            <a:srgbClr val="F26B43"/>
          </p15:clr>
        </p15:guide>
        <p15:guide id="18" pos="3528">
          <p15:clr>
            <a:srgbClr val="F26B43"/>
          </p15:clr>
        </p15:guide>
        <p15:guide id="19" pos="3648">
          <p15:clr>
            <a:srgbClr val="F26B43"/>
          </p15:clr>
        </p15:guide>
        <p15:guide id="20" pos="4008">
          <p15:clr>
            <a:srgbClr val="F26B43"/>
          </p15:clr>
        </p15:guide>
        <p15:guide id="21" pos="4488">
          <p15:clr>
            <a:srgbClr val="F26B43"/>
          </p15:clr>
        </p15:guide>
        <p15:guide id="22" pos="4608">
          <p15:clr>
            <a:srgbClr val="F26B43"/>
          </p15:clr>
        </p15:guide>
        <p15:guide id="23" pos="4968">
          <p15:clr>
            <a:srgbClr val="F26B43"/>
          </p15:clr>
        </p15:guide>
        <p15:guide id="24" pos="5448">
          <p15:clr>
            <a:srgbClr val="F26B43"/>
          </p15:clr>
        </p15:guide>
        <p15:guide id="25" pos="5568">
          <p15:clr>
            <a:srgbClr val="F26B43"/>
          </p15:clr>
        </p15:guide>
        <p15:guide id="26" pos="5928">
          <p15:clr>
            <a:srgbClr val="F26B43"/>
          </p15:clr>
        </p15:guide>
        <p15:guide id="27" pos="6048">
          <p15:clr>
            <a:srgbClr val="F26B43"/>
          </p15:clr>
        </p15:guide>
        <p15:guide id="28" pos="6408">
          <p15:clr>
            <a:srgbClr val="F26B43"/>
          </p15:clr>
        </p15:guide>
        <p15:guide id="29" pos="6528">
          <p15:clr>
            <a:srgbClr val="F26B43"/>
          </p15:clr>
        </p15:guide>
        <p15:guide id="30" pos="7008">
          <p15:clr>
            <a:srgbClr val="F26B43"/>
          </p15:clr>
        </p15:guide>
        <p15:guide id="31" pos="7368">
          <p15:clr>
            <a:srgbClr val="F26B43"/>
          </p15:clr>
        </p15:guide>
        <p15:guide id="32" orient="horz" pos="288">
          <p15:clr>
            <a:srgbClr val="F26B43"/>
          </p15:clr>
        </p15:guide>
        <p15:guide id="33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53E4-ACB9-FA1E-BB32-0F4D2DA9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40" y="2731857"/>
            <a:ext cx="9122006" cy="112142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800" dirty="0">
                <a:latin typeface="Montserrat Black" panose="00000A00000000000000" pitchFamily="2" charset="0"/>
              </a:rPr>
              <a:t>Original ownership, transfer of rights, and post-transfer measures</a:t>
            </a:r>
            <a:endParaRPr lang="en-ES" sz="2800" dirty="0">
              <a:latin typeface="Montserrat Black" panose="00000A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E1F74-6C92-7720-E964-D37B1778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340" y="4083608"/>
            <a:ext cx="8214610" cy="505613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Montserrat" panose="00000500000000000000" pitchFamily="2" charset="0"/>
              </a:rPr>
              <a:t>ALAI, 10 October 2025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63408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DA458B-072F-7811-3A53-87CE26BF0814}"/>
              </a:ext>
            </a:extLst>
          </p:cNvPr>
          <p:cNvSpPr txBox="1">
            <a:spLocks/>
          </p:cNvSpPr>
          <p:nvPr/>
        </p:nvSpPr>
        <p:spPr>
          <a:xfrm>
            <a:off x="203810" y="1503555"/>
            <a:ext cx="11784381" cy="295370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</a:br>
            <a:endParaRPr kumimoji="0" lang="en-B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27C19-D4F1-55EA-393E-7195A7207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69" y="1863671"/>
            <a:ext cx="1911852" cy="1565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FFFFB-DD29-1174-4CBD-C1CB7CA41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47" y="1457126"/>
            <a:ext cx="1123568" cy="1922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F4FFF3-C77E-75BA-2532-3B5D49153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6" y="4346865"/>
            <a:ext cx="2102926" cy="1191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97BA6D-7D5B-D5BA-23E4-E13A14C90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4" y="1569583"/>
            <a:ext cx="2087104" cy="1565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289724-71A0-0579-56EC-DE46C364D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37" y="1559319"/>
            <a:ext cx="1641277" cy="17194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EA2456-86C5-08BD-0102-4974303D3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01" y="4303411"/>
            <a:ext cx="3048975" cy="1280568"/>
          </a:xfrm>
          <a:prstGeom prst="rect">
            <a:avLst/>
          </a:prstGeom>
        </p:spPr>
      </p:pic>
      <p:pic>
        <p:nvPicPr>
          <p:cNvPr id="18" name="Picture 17" descr="A close-up of a logo&#10;&#10;Description automatically generated">
            <a:extLst>
              <a:ext uri="{FF2B5EF4-FFF2-40B4-BE49-F238E27FC236}">
                <a16:creationId xmlns:a16="http://schemas.microsoft.com/office/drawing/2014/main" id="{BB8F791C-21A1-5FD6-9B11-823F5803C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0279" y="4468481"/>
            <a:ext cx="4713228" cy="1084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C3B1DA-A9FD-ABC8-3681-9BF52BBA9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216" y="316923"/>
            <a:ext cx="8373490" cy="6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028D0-EAB8-D23C-AFC7-7064BF178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1247-952E-BF33-5D5A-FFFBC3A524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126" y="255998"/>
            <a:ext cx="11483747" cy="101917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200" dirty="0">
                <a:latin typeface="Montserrat Black"/>
              </a:rPr>
              <a:t>The Audiovisual Sector – Some Practical Thoughts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B97B81-0E45-EE90-4357-7AF093D2D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295701"/>
              </p:ext>
            </p:extLst>
          </p:nvPr>
        </p:nvGraphicFramePr>
        <p:xfrm>
          <a:off x="-145050" y="1385249"/>
          <a:ext cx="898171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3CFDF7-EE24-BD4B-8BE3-22B7866AD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6660" y="2352722"/>
            <a:ext cx="320067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6D544-E8E2-B817-AD7A-A47CF6F7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72CF-446D-76C3-8170-E15A5A0172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4405" y="403214"/>
            <a:ext cx="10608310" cy="45402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200" dirty="0">
                <a:latin typeface="Montserrat Black"/>
              </a:rPr>
              <a:t>Transfer of Rights &amp; Unification of Rights in the Producer</a:t>
            </a:r>
            <a:endParaRPr lang="en-US" sz="3200" kern="100" dirty="0">
              <a:effectLst/>
              <a:latin typeface="Montserrat Blac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21D771-F2AF-A995-3BF9-CA5D99C31B61}"/>
              </a:ext>
            </a:extLst>
          </p:cNvPr>
          <p:cNvSpPr txBox="1"/>
          <p:nvPr/>
        </p:nvSpPr>
        <p:spPr>
          <a:xfrm>
            <a:off x="6361906" y="3646487"/>
            <a:ext cx="4986338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Package of cleared rights in the AV producer: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ptos"/>
              <a:ea typeface="Aptos" panose="020B0004020202020204" pitchFamily="34" charset="0"/>
              <a:cs typeface="Times New Roman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Crucial to develop, finance, promote and distribute the work.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6B108-6600-17CD-A8C5-DEF3A557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62" y="2365374"/>
            <a:ext cx="3963988" cy="242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F45E2-0B7E-C22D-DF82-FC72AEBDBB7E}"/>
              </a:ext>
            </a:extLst>
          </p:cNvPr>
          <p:cNvSpPr txBox="1"/>
          <p:nvPr/>
        </p:nvSpPr>
        <p:spPr>
          <a:xfrm>
            <a:off x="6258560" y="1565155"/>
            <a:ext cx="49863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ptos"/>
              </a:rPr>
              <a:t>Specificities of the AV sector: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ptos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"/>
              </a:rPr>
              <a:t>Contributors often number in the hundreds, and sometimes thousands.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5B7D8F0-9091-482D-A7CF-F22E93DD805C}"/>
              </a:ext>
            </a:extLst>
          </p:cNvPr>
          <p:cNvSpPr/>
          <p:nvPr/>
        </p:nvSpPr>
        <p:spPr>
          <a:xfrm>
            <a:off x="8496300" y="3113081"/>
            <a:ext cx="717550" cy="92710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6140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A43EC-0ECC-94B6-8B8B-455F47BC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8F0D-5260-5247-CC55-E95D0B5C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1623020"/>
            <a:ext cx="3883500" cy="3225473"/>
          </a:xfrm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Montserrat Black"/>
              </a:rPr>
              <a:t> </a:t>
            </a:r>
            <a:r>
              <a:rPr lang="en-US" sz="4400" dirty="0">
                <a:latin typeface="Montserrat Black"/>
              </a:rPr>
              <a:t>The Importance of Exclusive Rights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33C12B-378B-C063-2DA7-567C33D14CF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82695562"/>
              </p:ext>
            </p:extLst>
          </p:nvPr>
        </p:nvGraphicFramePr>
        <p:xfrm>
          <a:off x="5685103" y="190877"/>
          <a:ext cx="5579797" cy="437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02A3FDD-2242-517D-3F84-54B01DFA5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041" y="4913687"/>
            <a:ext cx="4205509" cy="16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71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PAA BRANDING">
      <a:dk1>
        <a:srgbClr val="000000"/>
      </a:dk1>
      <a:lt1>
        <a:srgbClr val="FFFFFF"/>
      </a:lt1>
      <a:dk2>
        <a:srgbClr val="232323"/>
      </a:dk2>
      <a:lt2>
        <a:srgbClr val="E3E3D3"/>
      </a:lt2>
      <a:accent1>
        <a:srgbClr val="0591F5"/>
      </a:accent1>
      <a:accent2>
        <a:srgbClr val="200647"/>
      </a:accent2>
      <a:accent3>
        <a:srgbClr val="50F9B7"/>
      </a:accent3>
      <a:accent4>
        <a:srgbClr val="232323"/>
      </a:accent4>
      <a:accent5>
        <a:srgbClr val="E3E3D3"/>
      </a:accent5>
      <a:accent6>
        <a:srgbClr val="9A9A9A"/>
      </a:accent6>
      <a:hlink>
        <a:srgbClr val="0591F5"/>
      </a:hlink>
      <a:folHlink>
        <a:srgbClr val="20064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MPAA BRANDING">
      <a:dk1>
        <a:srgbClr val="000000"/>
      </a:dk1>
      <a:lt1>
        <a:srgbClr val="FFFFFF"/>
      </a:lt1>
      <a:dk2>
        <a:srgbClr val="232323"/>
      </a:dk2>
      <a:lt2>
        <a:srgbClr val="E3E3D3"/>
      </a:lt2>
      <a:accent1>
        <a:srgbClr val="0591F5"/>
      </a:accent1>
      <a:accent2>
        <a:srgbClr val="200647"/>
      </a:accent2>
      <a:accent3>
        <a:srgbClr val="50F9B7"/>
      </a:accent3>
      <a:accent4>
        <a:srgbClr val="232323"/>
      </a:accent4>
      <a:accent5>
        <a:srgbClr val="E3E3D3"/>
      </a:accent5>
      <a:accent6>
        <a:srgbClr val="9A9A9A"/>
      </a:accent6>
      <a:hlink>
        <a:srgbClr val="0591F5"/>
      </a:hlink>
      <a:folHlink>
        <a:srgbClr val="20064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153C9ED39664C894E91FC600A614E" ma:contentTypeVersion="19" ma:contentTypeDescription="Create a new document." ma:contentTypeScope="" ma:versionID="2f0ecdd733a03dd759e14c3918af7be7">
  <xsd:schema xmlns:xsd="http://www.w3.org/2001/XMLSchema" xmlns:xs="http://www.w3.org/2001/XMLSchema" xmlns:p="http://schemas.microsoft.com/office/2006/metadata/properties" xmlns:ns2="59fb865f-9e09-4670-87db-6e76d81b1781" xmlns:ns3="dd9b8f15-09f2-4029-886a-118e7ab4db11" targetNamespace="http://schemas.microsoft.com/office/2006/metadata/properties" ma:root="true" ma:fieldsID="b3b73323441f47ba5850242f861728ba" ns2:_="" ns3:_="">
    <xsd:import namespace="59fb865f-9e09-4670-87db-6e76d81b1781"/>
    <xsd:import namespace="dd9b8f15-09f2-4029-886a-118e7ab4db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SMreviewed_x003f_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b865f-9e09-4670-87db-6e76d81b1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cfaf61-a386-4e56-813a-817f6a1f5b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Mreviewed_x003f_" ma:index="25" nillable="true" ma:displayName="SM reviewed?" ma:default="NO" ma:format="Dropdown" ma:internalName="SMreviewed_x003f_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b8f15-09f2-4029-886a-118e7ab4db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545679-b367-450d-808f-a428a41e7838}" ma:internalName="TaxCatchAll" ma:showField="CatchAllData" ma:web="dd9b8f15-09f2-4029-886a-118e7ab4db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Mreviewed_x003f_ xmlns="59fb865f-9e09-4670-87db-6e76d81b1781">NO</SMreviewed_x003f_>
    <lcf76f155ced4ddcb4097134ff3c332f xmlns="59fb865f-9e09-4670-87db-6e76d81b1781">
      <Terms xmlns="http://schemas.microsoft.com/office/infopath/2007/PartnerControls"/>
    </lcf76f155ced4ddcb4097134ff3c332f>
    <TaxCatchAll xmlns="dd9b8f15-09f2-4029-886a-118e7ab4db11" xsi:nil="true"/>
  </documentManagement>
</p:properties>
</file>

<file path=customXml/itemProps1.xml><?xml version="1.0" encoding="utf-8"?>
<ds:datastoreItem xmlns:ds="http://schemas.openxmlformats.org/officeDocument/2006/customXml" ds:itemID="{0307DE84-2F43-4BDA-A885-B73F1CCC5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BAFB7-FCBF-4B73-A845-7EEF11F82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fb865f-9e09-4670-87db-6e76d81b1781"/>
    <ds:schemaRef ds:uri="dd9b8f15-09f2-4029-886a-118e7ab4db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3C192B-6DEB-40B9-AFE2-D51CA4C3391F}">
  <ds:schemaRefs>
    <ds:schemaRef ds:uri="59fb865f-9e09-4670-87db-6e76d81b1781"/>
    <ds:schemaRef ds:uri="dd9b8f15-09f2-4029-886a-118e7ab4db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</Words>
  <Application>Microsoft Office PowerPoint</Application>
  <PresentationFormat>Widescreen</PresentationFormat>
  <Paragraphs>25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Acumin Pro</vt:lpstr>
      <vt:lpstr>Aptos</vt:lpstr>
      <vt:lpstr>Arial</vt:lpstr>
      <vt:lpstr>Calibri</vt:lpstr>
      <vt:lpstr>Montserrat</vt:lpstr>
      <vt:lpstr>Montserrat Black</vt:lpstr>
      <vt:lpstr>Symbol</vt:lpstr>
      <vt:lpstr>Custom Design</vt:lpstr>
      <vt:lpstr>1_Custom Design</vt:lpstr>
      <vt:lpstr>Original ownership, transfer of rights, and post-transfer measures</vt:lpstr>
      <vt:lpstr>PowerPoint Presentation</vt:lpstr>
      <vt:lpstr>The Audiovisual Sector – Some Practical Thoughts</vt:lpstr>
      <vt:lpstr>Transfer of Rights &amp; Unification of Rights in the Producer</vt:lpstr>
      <vt:lpstr> The Importance of Exclusive Rights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McCoy, Stan</dc:creator>
  <cp:lastModifiedBy>Hansson, Sunniva</cp:lastModifiedBy>
  <cp:revision>8</cp:revision>
  <cp:lastPrinted>2021-06-14T07:55:04Z</cp:lastPrinted>
  <dcterms:created xsi:type="dcterms:W3CDTF">2021-05-27T08:48:14Z</dcterms:created>
  <dcterms:modified xsi:type="dcterms:W3CDTF">2025-10-09T21:40:07Z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0x010100371153C9ED39664C894E91FC600A614E</vt:lpwstr>
  </property>
  <property fmtid="{D5CDD505-2E9C-101B-9397-08002B2CF9AE}" pid="3" name="MediaServiceImageTags">
    <vt:lpwstr/>
  </property>
</Properties>
</file>